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316" r:id="rId9"/>
    <p:sldId id="283" r:id="rId10"/>
    <p:sldId id="281" r:id="rId11"/>
    <p:sldId id="280" r:id="rId12"/>
    <p:sldId id="282" r:id="rId13"/>
    <p:sldId id="299" r:id="rId14"/>
    <p:sldId id="300" r:id="rId15"/>
    <p:sldId id="301" r:id="rId16"/>
    <p:sldId id="285" r:id="rId17"/>
    <p:sldId id="286" r:id="rId18"/>
    <p:sldId id="288" r:id="rId19"/>
    <p:sldId id="289" r:id="rId20"/>
    <p:sldId id="290" r:id="rId21"/>
    <p:sldId id="314" r:id="rId22"/>
    <p:sldId id="287" r:id="rId23"/>
    <p:sldId id="291" r:id="rId24"/>
    <p:sldId id="315" r:id="rId25"/>
    <p:sldId id="277" r:id="rId26"/>
    <p:sldId id="278" r:id="rId27"/>
    <p:sldId id="284" r:id="rId28"/>
    <p:sldId id="279" r:id="rId29"/>
    <p:sldId id="26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 autoAdjust="0"/>
  </p:normalViewPr>
  <p:slideViewPr>
    <p:cSldViewPr showGuides="1">
      <p:cViewPr varScale="1">
        <p:scale>
          <a:sx n="82" d="100"/>
          <a:sy n="82" d="100"/>
        </p:scale>
        <p:origin x="1668" y="72"/>
      </p:cViewPr>
      <p:guideLst>
        <p:guide orient="horz" pos="2160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an Mehta" userId="7152e24ac3fc9ce9" providerId="LiveId" clId="{33A60F9F-B8D2-4830-B0A2-8F57C5CA922C}"/>
    <pc:docChg chg="custSel modSld">
      <pc:chgData name="Arpan Mehta" userId="7152e24ac3fc9ce9" providerId="LiveId" clId="{33A60F9F-B8D2-4830-B0A2-8F57C5CA922C}" dt="2023-12-05T13:37:31.746" v="19" actId="1076"/>
      <pc:docMkLst>
        <pc:docMk/>
      </pc:docMkLst>
      <pc:sldChg chg="addSp delSp modSp mod delAnim">
        <pc:chgData name="Arpan Mehta" userId="7152e24ac3fc9ce9" providerId="LiveId" clId="{33A60F9F-B8D2-4830-B0A2-8F57C5CA922C}" dt="2023-12-05T13:25:31.375" v="13" actId="14100"/>
        <pc:sldMkLst>
          <pc:docMk/>
          <pc:sldMk cId="0" sldId="286"/>
        </pc:sldMkLst>
        <pc:picChg chg="del">
          <ac:chgData name="Arpan Mehta" userId="7152e24ac3fc9ce9" providerId="LiveId" clId="{33A60F9F-B8D2-4830-B0A2-8F57C5CA922C}" dt="2023-12-05T13:24:35.706" v="0" actId="478"/>
          <ac:picMkLst>
            <pc:docMk/>
            <pc:sldMk cId="0" sldId="286"/>
            <ac:picMk id="3" creationId="{00000000-0000-0000-0000-000000000000}"/>
          </ac:picMkLst>
        </pc:picChg>
        <pc:picChg chg="add mod">
          <ac:chgData name="Arpan Mehta" userId="7152e24ac3fc9ce9" providerId="LiveId" clId="{33A60F9F-B8D2-4830-B0A2-8F57C5CA922C}" dt="2023-12-05T13:25:31.375" v="13" actId="14100"/>
          <ac:picMkLst>
            <pc:docMk/>
            <pc:sldMk cId="0" sldId="286"/>
            <ac:picMk id="4" creationId="{C9DE0073-2CEA-5A86-B94E-23F4922392F0}"/>
          </ac:picMkLst>
        </pc:picChg>
        <pc:picChg chg="del">
          <ac:chgData name="Arpan Mehta" userId="7152e24ac3fc9ce9" providerId="LiveId" clId="{33A60F9F-B8D2-4830-B0A2-8F57C5CA922C}" dt="2023-12-05T13:24:48.153" v="5" actId="478"/>
          <ac:picMkLst>
            <pc:docMk/>
            <pc:sldMk cId="0" sldId="286"/>
            <ac:picMk id="5" creationId="{00000000-0000-0000-0000-000000000000}"/>
          </ac:picMkLst>
        </pc:picChg>
        <pc:picChg chg="add mod">
          <ac:chgData name="Arpan Mehta" userId="7152e24ac3fc9ce9" providerId="LiveId" clId="{33A60F9F-B8D2-4830-B0A2-8F57C5CA922C}" dt="2023-12-05T13:25:28.406" v="12" actId="1076"/>
          <ac:picMkLst>
            <pc:docMk/>
            <pc:sldMk cId="0" sldId="286"/>
            <ac:picMk id="9" creationId="{CE71666C-06AF-8A57-101D-5558EC298568}"/>
          </ac:picMkLst>
        </pc:picChg>
      </pc:sldChg>
      <pc:sldChg chg="modSp">
        <pc:chgData name="Arpan Mehta" userId="7152e24ac3fc9ce9" providerId="LiveId" clId="{33A60F9F-B8D2-4830-B0A2-8F57C5CA922C}" dt="2023-12-05T13:34:16.243" v="15" actId="207"/>
        <pc:sldMkLst>
          <pc:docMk/>
          <pc:sldMk cId="0" sldId="290"/>
        </pc:sldMkLst>
        <pc:spChg chg="mod">
          <ac:chgData name="Arpan Mehta" userId="7152e24ac3fc9ce9" providerId="LiveId" clId="{33A60F9F-B8D2-4830-B0A2-8F57C5CA922C}" dt="2023-12-05T13:34:16.243" v="15" actId="207"/>
          <ac:spMkLst>
            <pc:docMk/>
            <pc:sldMk cId="0" sldId="290"/>
            <ac:spMk id="6" creationId="{00000000-0000-0000-0000-000000000000}"/>
          </ac:spMkLst>
        </pc:spChg>
      </pc:sldChg>
      <pc:sldChg chg="addSp delSp modSp mod">
        <pc:chgData name="Arpan Mehta" userId="7152e24ac3fc9ce9" providerId="LiveId" clId="{33A60F9F-B8D2-4830-B0A2-8F57C5CA922C}" dt="2023-12-05T13:37:31.746" v="19" actId="1076"/>
        <pc:sldMkLst>
          <pc:docMk/>
          <pc:sldMk cId="0" sldId="300"/>
        </pc:sldMkLst>
        <pc:picChg chg="del">
          <ac:chgData name="Arpan Mehta" userId="7152e24ac3fc9ce9" providerId="LiveId" clId="{33A60F9F-B8D2-4830-B0A2-8F57C5CA922C}" dt="2023-12-05T13:37:06.833" v="17" actId="478"/>
          <ac:picMkLst>
            <pc:docMk/>
            <pc:sldMk cId="0" sldId="300"/>
            <ac:picMk id="2" creationId="{00000000-0000-0000-0000-000000000000}"/>
          </ac:picMkLst>
        </pc:picChg>
        <pc:picChg chg="add mod">
          <ac:chgData name="Arpan Mehta" userId="7152e24ac3fc9ce9" providerId="LiveId" clId="{33A60F9F-B8D2-4830-B0A2-8F57C5CA922C}" dt="2023-12-05T13:37:31.746" v="19" actId="1076"/>
          <ac:picMkLst>
            <pc:docMk/>
            <pc:sldMk cId="0" sldId="300"/>
            <ac:picMk id="3" creationId="{26A36D0B-AB8A-1D51-4FCF-8B84A0896FC0}"/>
          </ac:picMkLst>
        </pc:picChg>
        <pc:picChg chg="del">
          <ac:chgData name="Arpan Mehta" userId="7152e24ac3fc9ce9" providerId="LiveId" clId="{33A60F9F-B8D2-4830-B0A2-8F57C5CA922C}" dt="2023-12-05T13:37:05.050" v="16" actId="478"/>
          <ac:picMkLst>
            <pc:docMk/>
            <pc:sldMk cId="0" sldId="300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C977D-E2BA-4DDC-89FB-8A01BF7A9B59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D5C1D-F7EB-4979-85F0-5F8ED2CC23B9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D5C1D-F7EB-4979-85F0-5F8ED2CC23B9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5BB0C6-8FC1-47C0-B737-D54E21B5B868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8887D6-2A35-42AC-99C1-5E14D32EE4CF}" type="slidenum">
              <a:rPr lang="en-US" smtClean="0"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MS PGothic" panose="020B0600070205080204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yaret-Sandhu/SEM1_FEE_PROJECT.gi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simple.dev/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ontawesome.com/" TargetMode="External"/><Relationship Id="rId5" Type="http://schemas.openxmlformats.org/officeDocument/2006/relationships/hyperlink" Target="https://www.canva.com/create/logos/" TargetMode="External"/><Relationship Id="rId4" Type="http://schemas.openxmlformats.org/officeDocument/2006/relationships/hyperlink" Target="https://swiperjs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" y="1340768"/>
            <a:ext cx="4085688" cy="33351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2313"/>
            <a:ext cx="9144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| Front  End Engineering-I  Project |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6750" y="1772816"/>
            <a:ext cx="5076057" cy="3932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Team Details:</a:t>
            </a:r>
          </a:p>
          <a:p>
            <a:pPr algn="ct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Project Group No. : PG-14</a:t>
            </a:r>
          </a:p>
          <a:p>
            <a:pPr algn="r"/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Arshdeep Singh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(2310990129)</a:t>
            </a: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Arpit Uppal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(2310990128)</a:t>
            </a: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(2310990127)</a:t>
            </a:r>
          </a:p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Arshita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(2310990130)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Faculty Coordinator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>
              <a:lnSpc>
                <a:spcPts val="3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DR. 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AMANDEEP KAUR</a:t>
            </a:r>
            <a:endParaRPr lang="en-US" dirty="0">
              <a:solidFill>
                <a:schemeClr val="tx2">
                  <a:lumMod val="75000"/>
                </a:schemeClr>
              </a:solidFill>
              <a:highlight>
                <a:srgbClr val="00FFFF"/>
              </a:highlight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21288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 Institute of Engineering and Technology, </a:t>
            </a:r>
          </a:p>
          <a:p>
            <a:pPr algn="ctr"/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Chitkara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 University, Punjab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11" y="5949280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Meta tags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a few meta tags that were used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80069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20019" y="2708920"/>
            <a:ext cx="20162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is the ﻿ part of the home tag html code it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symolises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basic structure of the header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Notice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the use of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class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,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attributes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440"/>
            <a:ext cx="6878320" cy="557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836711"/>
            <a:ext cx="2555776" cy="36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54" y="836712"/>
            <a:ext cx="3441152" cy="618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98" y="836712"/>
            <a:ext cx="3164126" cy="4248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5698122"/>
            <a:ext cx="53285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Media queries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were used to make the website more mobile friendly and responsive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3940" y="6093460"/>
            <a:ext cx="634936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GitHub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was used in the project as VLC (Version Control System)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6295"/>
            <a:ext cx="9147175" cy="514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19707" b="16898"/>
          <a:stretch>
            <a:fillRect/>
          </a:stretch>
        </p:blipFill>
        <p:spPr>
          <a:xfrm>
            <a:off x="1985645" y="2479675"/>
            <a:ext cx="7198995" cy="44227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99610" y="1052830"/>
            <a:ext cx="433451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Link to our Repository</a:t>
            </a: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xmlns="" val="0000FF"/>
                      <wpsdc:folHlinkClr xmlns:wpsdc="http://www.wps.cn/officeDocument/2017/drawingmlCustomData" xmlns="" val="800080"/>
                      <wpsdc:hlinkUnderline xmlns:wpsdc="http://www.wps.cn/officeDocument/2017/drawingmlCustomData" xmlns="" val="0"/>
                    </a:ext>
                  </a:extLst>
                </a:hlinkClick>
              </a:rPr>
              <a:t>https://github.com/Aiyaret-Sandhu/SEM1_FEE_PROJECT.git</a:t>
            </a:r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51460" y="3716655"/>
            <a:ext cx="1473200" cy="2030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Readme.md</a:t>
            </a:r>
          </a:p>
          <a:p>
            <a:pPr algn="ctr"/>
            <a:endParaRPr lang="en-IN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 contains a local execution link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36D0B-AB8A-1D51-4FCF-8B84A0896F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7"/>
          <a:stretch/>
        </p:blipFill>
        <p:spPr bwMode="auto">
          <a:xfrm>
            <a:off x="0" y="290830"/>
            <a:ext cx="3770630" cy="2207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" y="2852420"/>
            <a:ext cx="9161145" cy="3688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265" y="1700530"/>
            <a:ext cx="355854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ighlight>
                  <a:srgbClr val="00FFFF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added a map of our store at the footer as well   </a:t>
            </a:r>
            <a:r>
              <a:rPr lang="en-IN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648"/>
          <a:stretch>
            <a:fillRect/>
          </a:stretch>
        </p:blipFill>
        <p:spPr>
          <a:xfrm>
            <a:off x="0" y="836711"/>
            <a:ext cx="3563888" cy="5954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>
            <a:fillRect/>
          </a:stretch>
        </p:blipFill>
        <p:spPr>
          <a:xfrm>
            <a:off x="5940152" y="836711"/>
            <a:ext cx="3199523" cy="5920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43908" y="2659940"/>
            <a:ext cx="20162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pages have been designed to be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responsive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i.e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they look great on a computer and mobile devices alike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13884" y="1399542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login pages have been enhanced using </a:t>
            </a:r>
            <a:r>
              <a:rPr lang="en-IN" b="1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Javascript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onclick attribute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1884" y="4293096"/>
            <a:ext cx="201622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single page therefore can work like two. Thus decreasing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Website load time.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E0073-2CEA-5A86-B94E-23F49223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6712"/>
            <a:ext cx="5168110" cy="3024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1666C-06AF-8A57-101D-5558EC298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861048"/>
            <a:ext cx="4895489" cy="2842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" y="980440"/>
            <a:ext cx="4961255" cy="949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 now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buying website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further consists of a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checkout page, order history page,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5" y="980440"/>
            <a:ext cx="3352800" cy="1082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b="7233"/>
          <a:stretch>
            <a:fillRect/>
          </a:stretch>
        </p:blipFill>
        <p:spPr>
          <a:xfrm>
            <a:off x="0" y="2263140"/>
            <a:ext cx="9165590" cy="465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73" y="5877158"/>
            <a:ext cx="1409700" cy="74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t="23261" r="23603" b="24401"/>
          <a:stretch>
            <a:fillRect/>
          </a:stretch>
        </p:blipFill>
        <p:spPr>
          <a:xfrm>
            <a:off x="7884497" y="5171921"/>
            <a:ext cx="1008112" cy="648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955" y="5300980"/>
            <a:ext cx="7543800" cy="1198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First selecting the products, then clicking on the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cart icon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opens the </a:t>
            </a:r>
            <a:r>
              <a:rPr lang="en-IN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enchanced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Checkout page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which creates a working cart feature which automatically calculates the required cost. with a working delete option . Also there is the user details form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94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116632"/>
            <a:ext cx="561662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:- Table of Contents -: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illustration vectorielle de rapport d'étape 2744945 Art vectoriel chez  Vecteez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9000" r="9838" b="5704"/>
          <a:stretch>
            <a:fillRect/>
          </a:stretch>
        </p:blipFill>
        <p:spPr bwMode="auto">
          <a:xfrm>
            <a:off x="2997647" y="1496263"/>
            <a:ext cx="6122403" cy="46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496263"/>
            <a:ext cx="3600400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Introduction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Problem Statement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Technical Details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Key Features 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Project Highlights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Bonus Feature(optional)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Conclusion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" panose="020B0500000000000000" pitchFamily="34" charset="-128"/>
                <a:ea typeface="Yu Gothic UI" panose="020B0500000000000000" pitchFamily="34" charset="-128"/>
                <a:cs typeface="Tahoma" panose="020B0604030504040204" pitchFamily="34" charset="0"/>
              </a:rPr>
              <a:t> References/Links used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124585"/>
            <a:ext cx="4782820" cy="5348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249" y="4941039"/>
            <a:ext cx="441023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After filling the details, on clicking the 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SUBMIT button  -- &gt; Get pdf Button ,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downloads the invoice ! . furthurmore on clicking place order , opens the past </a:t>
            </a:r>
            <a:r>
              <a:rPr lang="en-IN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orders.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12465"/>
          <a:stretch>
            <a:fillRect/>
          </a:stretch>
        </p:blipFill>
        <p:spPr>
          <a:xfrm>
            <a:off x="1691640" y="980440"/>
            <a:ext cx="2952750" cy="395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05" y="0"/>
            <a:ext cx="7097395" cy="3992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3330"/>
            <a:ext cx="5534660" cy="3113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05" y="908685"/>
            <a:ext cx="1856740" cy="23075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This page shows your previous order and you can also check the tracking status by clicking on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Track Package button.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3096344" cy="1013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32849"/>
            <a:ext cx="36901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Read More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option at the bottom leads to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 website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containing multiple blogs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12948" b="-626"/>
          <a:stretch>
            <a:fillRect/>
          </a:stretch>
        </p:blipFill>
        <p:spPr>
          <a:xfrm>
            <a:off x="0" y="2204720"/>
            <a:ext cx="9197340" cy="453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201"/>
          <a:stretch>
            <a:fillRect/>
          </a:stretch>
        </p:blipFill>
        <p:spPr>
          <a:xfrm>
            <a:off x="-2285" y="3356992"/>
            <a:ext cx="6509056" cy="3331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 b="5201"/>
          <a:stretch>
            <a:fillRect/>
          </a:stretch>
        </p:blipFill>
        <p:spPr>
          <a:xfrm>
            <a:off x="-2287" y="836712"/>
            <a:ext cx="6509058" cy="289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232" y="2596491"/>
            <a:ext cx="239401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Clicking on any blog results in a new blog page that contains blogs written by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trusted users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32773" t="13600" r="34249" b="4838"/>
          <a:stretch>
            <a:fillRect/>
          </a:stretch>
        </p:blipFill>
        <p:spPr>
          <a:xfrm>
            <a:off x="6393815" y="836295"/>
            <a:ext cx="2750185" cy="3888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5" y="836295"/>
            <a:ext cx="6399530" cy="3600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3350" y="5300980"/>
            <a:ext cx="469709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Furthurmore,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we have added a user review page that displays user review. where you can add your review as well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995" y="1412240"/>
            <a:ext cx="468884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Readmore option 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working cart feature that works on its own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Download pdf option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sliding effect in our product and our reviews section which slides after approx. 7.5s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Editable review page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k"/>
            </a:pPr>
            <a:r>
              <a:rPr lang="en-IN" altLang="en-US" sz="20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Bonus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imgq"/>
          <p:cNvPicPr>
            <a:picLocks noChangeAspect="1"/>
          </p:cNvPicPr>
          <p:nvPr/>
        </p:nvPicPr>
        <p:blipFill>
          <a:blip r:embed="rId2"/>
          <a:srcRect l="23031" t="15751" r="17131" b="10595"/>
          <a:stretch>
            <a:fillRect/>
          </a:stretch>
        </p:blipFill>
        <p:spPr>
          <a:xfrm>
            <a:off x="5580380" y="2060575"/>
            <a:ext cx="2807970" cy="345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83" r="11098"/>
          <a:stretch>
            <a:fillRect/>
          </a:stretch>
        </p:blipFill>
        <p:spPr>
          <a:xfrm>
            <a:off x="0" y="836712"/>
            <a:ext cx="5282052" cy="5818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8024" y="1412776"/>
            <a:ext cx="4283968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This Project has been an eyeopener to all the respective members about the world of front-end engineering, e-commerce, and teamwork.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insight illuminated about the struggle experienced by small e-commerce websites  and the importance of a fully devoted workforce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Conclusion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Future Scope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70575" y="2277110"/>
            <a:ext cx="327088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he project will soon </a:t>
            </a: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have :</a:t>
            </a:r>
          </a:p>
          <a:p>
            <a:pPr>
              <a:lnSpc>
                <a:spcPct val="150000"/>
              </a:lnSpc>
            </a:pPr>
            <a:endParaRPr lang="en-IN" alt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 A complete backend database</a:t>
            </a:r>
          </a:p>
          <a:p>
            <a:pPr>
              <a:lnSpc>
                <a:spcPct val="150000"/>
              </a:lnSpc>
            </a:pPr>
            <a:r>
              <a:rPr lang="en-IN" altLang="en-US" sz="1800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#integration with emerging technologies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>
                  <a:lumMod val="50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8194" name="Picture 2" descr="Scope Work Images - Free Download on Freepi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1" y="1057209"/>
            <a:ext cx="5220072" cy="52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814" y="1196752"/>
            <a:ext cx="813690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2"/>
              </a:rPr>
              <a:t>https://fonts.google.com/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3"/>
              </a:rPr>
              <a:t>https://supersimple.dev/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4"/>
              </a:rPr>
              <a:t>https://swiperjs.com/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5"/>
              </a:rPr>
              <a:t>https://www.canva.com/create/logos/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 Variable Text" pitchFamily="2" charset="0"/>
                <a:cs typeface="Times New Roman" panose="02020603050405020304" pitchFamily="18" charset="0"/>
                <a:hlinkClick r:id="rId6"/>
              </a:rPr>
              <a:t>  https://www.fontawesome.com/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Segoe UI Variable Text" pitchFamily="2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8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4" y="116632"/>
            <a:ext cx="57310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References / Links Used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7920880" cy="31547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 T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HANK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IN" sz="7200" dirty="0">
                <a:solidFill>
                  <a:schemeClr val="tx2">
                    <a:lumMod val="50000"/>
                  </a:schemeClr>
                </a:solidFill>
              </a:rPr>
              <a:t>OU </a:t>
            </a:r>
            <a:r>
              <a:rPr lang="en-IN" sz="19900" dirty="0">
                <a:solidFill>
                  <a:schemeClr val="tx2">
                    <a:lumMod val="50000"/>
                  </a:schemeClr>
                </a:solidFill>
              </a:rPr>
              <a:t>!</a:t>
            </a:r>
            <a:endParaRPr lang="en-IN" sz="7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15" y="110488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Introduction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35" y="117305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SEO-FRIENDLY WEBSITE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135" y="1916832"/>
            <a:ext cx="4176464" cy="372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titled “SEO-Friendly website“ is about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Optimization ) and 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SERPs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(Search Engine Results Page) which enhances the productivity and organic network traffic over websites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Theoretically, Any website may become SEO friendly ! Thus we had a wide range of ideas to choose from, which lead to the creation of our very own grocery website “</a:t>
            </a:r>
            <a:r>
              <a:rPr lang="en-IN" sz="16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</a:t>
            </a:r>
            <a:r>
              <a:rPr lang="en-IN" sz="1600" b="1" u="sng" dirty="0" err="1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Groco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”</a:t>
            </a:r>
          </a:p>
        </p:txBody>
      </p:sp>
      <p:pic>
        <p:nvPicPr>
          <p:cNvPr id="2050" name="Picture 2" descr="Search Engine Optimization - infowiz Software 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0950"/>
            <a:ext cx="5504675" cy="55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82" y="1340768"/>
            <a:ext cx="8328939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bout 10,000+ new E-commerce websites are created every year in India alone. Yet  all of them fade away in dust. Big bulls like Flipkart and Amazon have dominated the Indian e-commerce search. So what is wrong with other E-commerce sites 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Problem Statement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ri Support | ArcGIS Technical Suppo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9" y="1484784"/>
            <a:ext cx="4552947" cy="45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61662"/>
            <a:ext cx="4942575" cy="539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HTML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HTML 5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,</a:t>
            </a: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CSS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CSS 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and minor </a:t>
            </a:r>
          </a:p>
          <a:p>
            <a:pPr>
              <a:lnSpc>
                <a:spcPts val="2600"/>
              </a:lnSpc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JAVASCRIPT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ES13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CHROME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</a:t>
            </a:r>
            <a:r>
              <a:rPr lang="en-IN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116.0.5845.188</a:t>
            </a:r>
            <a:r>
              <a:rPr lang="en-IN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as the default browser and reference browser</a:t>
            </a: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code editor used during the creation of the project is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VS Code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1.78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GitHub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as the Version Control System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version: 3.10.2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</a:p>
          <a:p>
            <a:pPr>
              <a:lnSpc>
                <a:spcPts val="26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ahoma" panose="020B0604030504040204" pitchFamily="34" charset="0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The project also uses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Google fonts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Poppins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      and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swiper.com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official site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swiper effect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Technical Details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B3E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9872" y="1700808"/>
            <a:ext cx="579613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tackle this problem we need :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Foremost ,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An E-commerce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website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Unique 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id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which separate each individual element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appropriate usage of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to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emphasize the element for easier SEO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usage of appropriate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meta tags</a:t>
            </a:r>
            <a:r>
              <a:rPr lang="en-IN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To make the website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mobile friendly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as well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proper head , title and meta description tags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Use of </a:t>
            </a:r>
            <a:r>
              <a:rPr lang="en-IN" sz="2000" b="1" u="sng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keyword-rich anchor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imes New Roman" panose="02020603050405020304" pitchFamily="18" charset="0"/>
              </a:rPr>
              <a:t> text in your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Key Features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utoShape 4" descr="13 Essential Features of Successful Educational Application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9" name="AutoShape 6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4544" y="1656656"/>
            <a:ext cx="4248472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This is the title page of our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115" y="116632"/>
            <a:ext cx="5400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Project Highlights |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" y="1711325"/>
            <a:ext cx="9209405" cy="518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Groco ~ the Online Grocery Store, Shop from a wide range of fresh vegetables, fruits, meat and dairy products - Google Chrome 2023-12-05 11-42-5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2240"/>
            <a:ext cx="9144000" cy="4857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08591"/>
            <a:ext cx="914400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IN" alt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Real Time working of the first page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imes New Roman" panose="02020603050405020304" pitchFamily="18" charset="0"/>
              </a:rPr>
              <a:t> of our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" y="4809861"/>
            <a:ext cx="915411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1432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Notice the use of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  <a:highlight>
                  <a:srgbClr val="00FFFF"/>
                </a:highlight>
                <a:latin typeface="Yu Gothic UI Semilight" panose="020B0400000000000000" pitchFamily="34" charset="-128"/>
                <a:ea typeface="Yu Gothic UI Semilight" panose="020B0400000000000000" pitchFamily="34" charset="-128"/>
                <a:cs typeface="Tahoma" panose="020B0604030504040204" pitchFamily="34" charset="0"/>
              </a:rPr>
              <a:t>Keywords in description tags , and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18" y="1916832"/>
            <a:ext cx="9154153" cy="1075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902</Words>
  <Application>Microsoft Office PowerPoint</Application>
  <PresentationFormat>On-screen Show (4:3)</PresentationFormat>
  <Paragraphs>107</Paragraphs>
  <Slides>29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Yu Gothic UI</vt:lpstr>
      <vt:lpstr>Yu Gothic UI Light</vt:lpstr>
      <vt:lpstr>Yu Gothic UI Semibold</vt:lpstr>
      <vt:lpstr>Yu Gothic UI Semilight</vt:lpstr>
      <vt:lpstr>Arial</vt:lpstr>
      <vt:lpstr>Calibri</vt:lpstr>
      <vt:lpstr>Courier New</vt:lpstr>
      <vt:lpstr>Maiandra GD</vt:lpstr>
      <vt:lpstr>Segoe UI Variable Text</vt:lpstr>
      <vt:lpstr>Tahoma</vt:lpstr>
      <vt:lpstr>Times New Roman</vt:lpstr>
      <vt:lpstr>Verdana</vt:lpstr>
      <vt:lpstr>Wingdings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Arpan Mehta</cp:lastModifiedBy>
  <cp:revision>67</cp:revision>
  <dcterms:created xsi:type="dcterms:W3CDTF">2022-12-12T14:14:00Z</dcterms:created>
  <dcterms:modified xsi:type="dcterms:W3CDTF">2023-12-05T13:37:36Z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4EF4217E47D048EAAE297960E2BC12EF_12</vt:lpwstr>
  </property>
  <property fmtid="{D5CDD505-2E9C-101B-9397-08002B2CF9AE}" pid="3" name="KSOProductBuildVer">
    <vt:lpwstr>1033-12.2.0.13306</vt:lpwstr>
  </property>
</Properties>
</file>